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3" r:id="rId5"/>
    <p:sldId id="264" r:id="rId6"/>
    <p:sldId id="262" r:id="rId7"/>
    <p:sldId id="261" r:id="rId8"/>
    <p:sldId id="260" r:id="rId9"/>
    <p:sldId id="266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563D3-92DB-4632-B912-7092E4DAB74D}" type="datetimeFigureOut">
              <a:rPr lang="pt-PT" smtClean="0"/>
              <a:pPr/>
              <a:t>04-07-2010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88516-B9AD-4A3E-8428-9D8943F493DB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t="9630" b="259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836712"/>
            <a:ext cx="579889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6000" dirty="0" smtClean="0">
                <a:solidFill>
                  <a:srgbClr val="FF0000"/>
                </a:solidFill>
              </a:rPr>
              <a:t>CERN /PORTUGAL</a:t>
            </a:r>
          </a:p>
          <a:p>
            <a:r>
              <a:rPr lang="pt-PT" sz="6000" dirty="0" smtClean="0">
                <a:solidFill>
                  <a:srgbClr val="FF0000"/>
                </a:solidFill>
              </a:rPr>
              <a:t>25 anos</a:t>
            </a:r>
            <a:endParaRPr lang="pt-PT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aspar\Desktop\project 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5848350" cy="4552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340768"/>
            <a:ext cx="8892480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O que ganhou a ciência</a:t>
            </a:r>
          </a:p>
          <a:p>
            <a:r>
              <a:rPr lang="pt-PT" sz="2400" b="1" dirty="0" smtClean="0"/>
              <a:t>O que ganhou a formação avançada científica e técnica  </a:t>
            </a:r>
          </a:p>
          <a:p>
            <a:r>
              <a:rPr lang="pt-PT" sz="2400" b="1" dirty="0" smtClean="0"/>
              <a:t>O que ganhou o emprego científico e tecnico</a:t>
            </a:r>
          </a:p>
          <a:p>
            <a:r>
              <a:rPr lang="pt-PT" sz="2400" b="1" dirty="0" smtClean="0"/>
              <a:t>O que ganharam a indústria e os serviços</a:t>
            </a:r>
          </a:p>
          <a:p>
            <a:r>
              <a:rPr lang="pt-PT" sz="2400" b="1" dirty="0" smtClean="0"/>
              <a:t>O que ganhou a transferência de tecnologia</a:t>
            </a:r>
          </a:p>
          <a:p>
            <a:endParaRPr lang="pt-PT" sz="2400" b="1" dirty="0" smtClean="0"/>
          </a:p>
          <a:p>
            <a:r>
              <a:rPr lang="pt-PT" sz="2400" b="1" dirty="0" smtClean="0"/>
              <a:t>           ...o que ganhou o País...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   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1204913"/>
            <a:ext cx="6143625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766763"/>
            <a:ext cx="600075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obras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0"/>
            <a:ext cx="8382000" cy="6470650"/>
          </a:xfrm>
          <a:prstGeom prst="rect">
            <a:avLst/>
          </a:prstGeom>
          <a:noFill/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0"/>
            <a:ext cx="3505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96" y="908720"/>
            <a:ext cx="8844126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836712"/>
            <a:ext cx="761047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648" y="4077072"/>
            <a:ext cx="6264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Mais de 120 professores portugueses, 5 moçambicanos,</a:t>
            </a:r>
          </a:p>
          <a:p>
            <a:r>
              <a:rPr lang="pt-PT" b="1" dirty="0" smtClean="0"/>
              <a:t>10 brasileiros nas escolas anteriores</a:t>
            </a:r>
          </a:p>
          <a:p>
            <a:r>
              <a:rPr lang="pt-PT" b="1" dirty="0" smtClean="0"/>
              <a:t>Cerca de 250 candidatos portugueses, 45 seleccionados, </a:t>
            </a:r>
          </a:p>
          <a:p>
            <a:r>
              <a:rPr lang="pt-PT" b="1" dirty="0" smtClean="0"/>
              <a:t>20 brasileiros, 5 moçambicanos</a:t>
            </a:r>
            <a:r>
              <a:rPr lang="pt-PT" b="1" smtClean="0"/>
              <a:t>, 5 angolanos, Cabo </a:t>
            </a:r>
            <a:r>
              <a:rPr lang="pt-PT" b="1" dirty="0" smtClean="0"/>
              <a:t>Verde, São Tomé...este ano</a:t>
            </a:r>
            <a:endParaRPr lang="pt-PT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ist\gaspar\Ambiente de trabalho\foto_grup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91</Words>
  <Application>Microsoft Office PowerPoint</Application>
  <PresentationFormat>On-screen Show (4:3)</PresentationFormat>
  <Paragraphs>21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gaspar</dc:creator>
  <cp:lastModifiedBy>gaspar</cp:lastModifiedBy>
  <cp:revision>14</cp:revision>
  <dcterms:created xsi:type="dcterms:W3CDTF">2010-07-03T07:37:31Z</dcterms:created>
  <dcterms:modified xsi:type="dcterms:W3CDTF">2010-07-04T13:32:08Z</dcterms:modified>
</cp:coreProperties>
</file>